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0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74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86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44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15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28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12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34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5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90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98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4B45-3F4C-4C2C-BD14-50C6847F66DD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126D-DFB1-4F63-B698-024ABBC040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22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8" y="217389"/>
            <a:ext cx="3932236" cy="1502117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485214"/>
          </a:xfrm>
        </p:spPr>
        <p:txBody>
          <a:bodyPr/>
          <a:lstStyle/>
          <a:p>
            <a:r>
              <a:rPr lang="fr-FR" dirty="0" smtClean="0"/>
              <a:t>Les élèves de la SEGPA ont travaillé en commun autour </a:t>
            </a:r>
            <a:r>
              <a:rPr lang="fr-FR" dirty="0" smtClean="0"/>
              <a:t>de la laïcité et le métier de professeur. Ce </a:t>
            </a:r>
            <a:r>
              <a:rPr lang="fr-FR" dirty="0" smtClean="0"/>
              <a:t>travail s’inscrit directement dans le </a:t>
            </a:r>
            <a:r>
              <a:rPr lang="fr-FR" b="1" dirty="0" smtClean="0"/>
              <a:t>Parcours citoyen</a:t>
            </a:r>
            <a:r>
              <a:rPr lang="fr-FR" dirty="0" smtClean="0"/>
              <a:t>, qui vise à la construction, par l'élève, d'un jugement moral et civique, à l'acquisition d'un esprit critique et d'une culture de l'engagement.</a:t>
            </a:r>
          </a:p>
          <a:p>
            <a:r>
              <a:rPr lang="fr-FR" dirty="0" smtClean="0"/>
              <a:t>Ici, un travail autour de </a:t>
            </a:r>
            <a:r>
              <a:rPr lang="fr-FR" b="1" dirty="0" smtClean="0"/>
              <a:t>l’</a:t>
            </a:r>
            <a:r>
              <a:rPr lang="fr-FR" b="1" dirty="0" smtClean="0">
                <a:solidFill>
                  <a:srgbClr val="00B0F0"/>
                </a:solidFill>
              </a:rPr>
              <a:t>acrostiche</a:t>
            </a:r>
            <a:r>
              <a:rPr lang="fr-FR" dirty="0" smtClean="0"/>
              <a:t> et  </a:t>
            </a:r>
            <a:r>
              <a:rPr lang="fr-FR" b="1" dirty="0" err="1" smtClean="0">
                <a:solidFill>
                  <a:srgbClr val="00B0F0"/>
                </a:solidFill>
              </a:rPr>
              <a:t>mésostiche</a:t>
            </a:r>
            <a:r>
              <a:rPr lang="fr-FR" dirty="0" smtClean="0"/>
              <a:t> (qui concerne les lettres médianes) pour reformer une phrase pleine de sens : </a:t>
            </a:r>
          </a:p>
          <a:p>
            <a:r>
              <a:rPr lang="fr-FR" dirty="0"/>
              <a:t> </a:t>
            </a:r>
            <a:r>
              <a:rPr lang="fr-FR" dirty="0" smtClean="0"/>
              <a:t>   </a:t>
            </a:r>
          </a:p>
          <a:p>
            <a:r>
              <a:rPr lang="fr-FR" dirty="0" smtClean="0"/>
              <a:t>  </a:t>
            </a:r>
            <a:r>
              <a:rPr lang="fr-FR" b="1" dirty="0" smtClean="0">
                <a:solidFill>
                  <a:srgbClr val="FF0000"/>
                </a:solidFill>
              </a:rPr>
              <a:t>« Partager autour d’un climat Amical »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pPr algn="r"/>
            <a:r>
              <a:rPr lang="fr-FR" sz="1400" b="1" dirty="0" smtClean="0"/>
              <a:t>Novembre 2021</a:t>
            </a:r>
            <a:endParaRPr lang="fr-FR" sz="1400" b="1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379" y="191989"/>
            <a:ext cx="3345656" cy="4460875"/>
          </a:xfr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489" y="2209800"/>
            <a:ext cx="3249611" cy="433281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145" y="191989"/>
            <a:ext cx="3196297" cy="181619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599489" y="191989"/>
            <a:ext cx="3249611" cy="18161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12929" y="217389"/>
            <a:ext cx="3345656" cy="44608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8599489" y="2209799"/>
            <a:ext cx="3249611" cy="433281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479" y="4771175"/>
            <a:ext cx="3434556" cy="19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257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81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ENC92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jp.soulignac1</dc:creator>
  <cp:lastModifiedBy>jp.soulignac1</cp:lastModifiedBy>
  <cp:revision>7</cp:revision>
  <dcterms:created xsi:type="dcterms:W3CDTF">2022-01-03T12:54:11Z</dcterms:created>
  <dcterms:modified xsi:type="dcterms:W3CDTF">2022-01-07T14:06:51Z</dcterms:modified>
</cp:coreProperties>
</file>